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64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9A79-0C9A-EC4D-9833-881716D6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500"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4F58B-B0F4-6B49-96E1-A3DA9CFC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5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6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63C3-4244-A742-ACF4-3DFBFC5A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FC02-624D-EF46-BFD3-863C89B4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064E-9846-DA4F-916B-4EF3BE17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923A-CB45-4449-8842-8CD81DD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646C-D8A4-EB4E-91E4-D16664677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24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0739A-1B88-864A-8F17-580BD50C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2C530-0EB8-594F-94A9-7E068D7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46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0D60D7-DBBC-D048-97C0-8F0799F05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013173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3329609"/>
            <a:ext cx="11019183" cy="20077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89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C418-7B51-1F42-B682-6468D618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23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6E81-EF91-B94E-B2FB-A0261A8D0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6164" y="457201"/>
            <a:ext cx="6361045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86DA-BF2A-2945-93CD-9E6EBE52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2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1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05E0-DFB0-8A4C-89B0-6BA2273F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818-A55D-8448-8F42-F1805234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FCD4-1B38-0B4A-BD67-44F80495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0C33-1A0F-2F41-BCE8-FACE145D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3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3B50-55C6-4547-AE34-47292853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4845-0921-4245-99E6-7D64D448F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0B7EC-F64E-7C44-B560-9A1C6F85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95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5AA-0E35-D349-A12B-D186E966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A2B3-3F14-B949-B39D-D26FDD15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BDE1F-09B3-BC4F-B394-8B3AA90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A397-558A-8545-AA36-20A4AED9D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E84FF-3648-9045-BD6E-E6E2A8427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6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B103-237B-544E-B56B-CCC6524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35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6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E7EF30F-C836-0143-8B61-4C5A86296B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2DE75-C282-1C43-AEAD-02A07B8C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3E3F2-D660-2D4A-8E24-56F21CCB4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8609-610D-7C48-849D-33FE2177FFE8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33BD-96E6-FE4F-B182-03257A4B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7722-51FE-EF4B-9E63-E4695586A2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AC10482-C5B2-2243-B02C-AE711CD2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3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7" r:id="rId2"/>
    <p:sldLayoutId id="2147483704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on a table&#10;&#10;Description automatically generated with medium confidence">
            <a:extLst>
              <a:ext uri="{FF2B5EF4-FFF2-40B4-BE49-F238E27FC236}">
                <a16:creationId xmlns:a16="http://schemas.microsoft.com/office/drawing/2014/main" id="{BFE266A8-205F-8945-A0AC-B4A7F0B1C4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3018" b="12974"/>
          <a:stretch/>
        </p:blipFill>
        <p:spPr>
          <a:xfrm>
            <a:off x="0" y="0"/>
            <a:ext cx="12191999" cy="6016752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0D341B24-191B-B447-833D-EA2403E8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3689504"/>
            <a:ext cx="11019183" cy="20077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5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5AFDE-5DDE-4D41-9D46-31E7A3C94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000" b="1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1E1E5D-C4B5-9748-8E04-B9866A7F9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Subhead goes right here too.</a:t>
            </a:r>
          </a:p>
        </p:txBody>
      </p:sp>
    </p:spTree>
    <p:extLst>
      <p:ext uri="{BB962C8B-B14F-4D97-AF65-F5344CB8AC3E}">
        <p14:creationId xmlns:p14="http://schemas.microsoft.com/office/powerpoint/2010/main" val="67156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41EA3C-01E8-8A42-9C8A-8F6C5385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3C80D0-3983-CD40-971A-EBB675362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foundation for success</a:t>
            </a:r>
          </a:p>
        </p:txBody>
      </p:sp>
      <p:pic>
        <p:nvPicPr>
          <p:cNvPr id="9" name="Picture Placeholder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DE7E988-3A62-7A4D-AA8A-4A0B94F8E2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77" r="10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208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B500-CAD9-7447-BF07-90516FA9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651D1-6656-9E40-8531-BA94F1CEE7F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C3FEE-C03F-6642-8A18-6F07F3E1A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6CAE18-48D0-A84D-A8A8-86D774E1F1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D580C5-0A59-D44C-92F6-A140C137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3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822F8-73D7-974B-A9BE-9B9A9F7F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56D543-50EF-474D-926D-135568D5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3D06D-9D0A-E34E-A520-2ADB44C2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5448A6-D111-C145-8A1F-23B79434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1273E-0611-A949-8277-0FB05BA8A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magine U Palette">
      <a:dk1>
        <a:srgbClr val="708E99"/>
      </a:dk1>
      <a:lt1>
        <a:srgbClr val="FFFFFF"/>
      </a:lt1>
      <a:dk2>
        <a:srgbClr val="708E99"/>
      </a:dk2>
      <a:lt2>
        <a:srgbClr val="E2E6E6"/>
      </a:lt2>
      <a:accent1>
        <a:srgbClr val="CC0000"/>
      </a:accent1>
      <a:accent2>
        <a:srgbClr val="FBA918"/>
      </a:accent2>
      <a:accent3>
        <a:srgbClr val="890000"/>
      </a:accent3>
      <a:accent4>
        <a:srgbClr val="FF8427"/>
      </a:accent4>
      <a:accent5>
        <a:srgbClr val="CC9900"/>
      </a:accent5>
      <a:accent6>
        <a:srgbClr val="B22600"/>
      </a:accent6>
      <a:hlink>
        <a:srgbClr val="FBA918"/>
      </a:hlink>
      <a:folHlink>
        <a:srgbClr val="03ABF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12</Words>
  <Application>Microsoft Macintosh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Introduction</vt:lpstr>
      <vt:lpstr>Relationships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Titensor</dc:creator>
  <cp:lastModifiedBy>Dave Titensor</cp:lastModifiedBy>
  <cp:revision>18</cp:revision>
  <dcterms:created xsi:type="dcterms:W3CDTF">2019-01-03T16:39:32Z</dcterms:created>
  <dcterms:modified xsi:type="dcterms:W3CDTF">2021-08-24T16:27:59Z</dcterms:modified>
</cp:coreProperties>
</file>